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65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30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267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4739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731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1777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36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872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51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65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04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62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45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76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63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7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7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596635-1AD2-4523-8361-176856353528}" type="datetimeFigureOut">
              <a:rPr lang="fr-FR" smtClean="0"/>
              <a:t>02/07/2023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865FD2D-0087-4318-9A61-7DD1F799AE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2880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64609" y="2243022"/>
            <a:ext cx="9144000" cy="1655762"/>
          </a:xfrm>
        </p:spPr>
        <p:txBody>
          <a:bodyPr/>
          <a:lstStyle/>
          <a:p>
            <a:pPr algn="r" rtl="1"/>
            <a:r>
              <a:rPr lang="ar-DZ" b="1" dirty="0" smtClean="0"/>
              <a:t>عنوان المشروع</a:t>
            </a:r>
          </a:p>
          <a:p>
            <a:pPr algn="r" rtl="1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8815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أعضاء الفريق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الاسم:</a:t>
            </a:r>
          </a:p>
          <a:p>
            <a:pPr algn="r" rtl="1"/>
            <a:r>
              <a:rPr lang="ar-DZ" dirty="0" smtClean="0"/>
              <a:t>اللقب:</a:t>
            </a:r>
          </a:p>
          <a:p>
            <a:pPr algn="r" rtl="1"/>
            <a:r>
              <a:rPr lang="ar-DZ" dirty="0" smtClean="0"/>
              <a:t>التخصص:                       / الجامعة</a:t>
            </a:r>
          </a:p>
          <a:p>
            <a:pPr algn="r" rtl="1"/>
            <a:r>
              <a:rPr lang="ar-DZ" dirty="0" smtClean="0"/>
              <a:t>,,,,,,,</a:t>
            </a:r>
          </a:p>
          <a:p>
            <a:pPr algn="r" rtl="1"/>
            <a:r>
              <a:rPr lang="ar-DZ" dirty="0" smtClean="0"/>
              <a:t>,,,,,,</a:t>
            </a:r>
          </a:p>
          <a:p>
            <a:pPr algn="r" rtl="1"/>
            <a:r>
              <a:rPr lang="ar-DZ" dirty="0" smtClean="0"/>
              <a:t>,,,,,,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941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الإشكالية المراد معالجتها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,,,,,,,,,,,,,,,,,,,,,,,,,,,,,,,,,,,,,,,,,,,,,,,,,,,,,,,,,,,,,,,,,,,,,,,,,,,,,,,,,,,,,,,,,,,,,,,,,,,,,,,,,,,,,,,,,,,,,,,,,,,,,,,,,,,,,,,,,,,,,,,,,,,,,,,,,,,؟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866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الحلول المقترحة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1 ,,,,,,,,,,,,,,,,,,,,,,,,,,,,,,,,</a:t>
            </a:r>
          </a:p>
          <a:p>
            <a:pPr algn="r" rtl="1"/>
            <a:r>
              <a:rPr lang="ar-DZ" dirty="0" smtClean="0"/>
              <a:t>2 ,,,,,,,,,,,,,,,,,,,,,,,,,,,,,,,</a:t>
            </a:r>
          </a:p>
          <a:p>
            <a:pPr algn="r" rtl="1"/>
            <a:r>
              <a:rPr lang="ar-DZ" dirty="0" smtClean="0"/>
              <a:t>3,,,,,,,,,,,,,,,,,,,,,,,,,,,,</a:t>
            </a:r>
          </a:p>
          <a:p>
            <a:pPr algn="r" rtl="1"/>
            <a:r>
              <a:rPr lang="ar-DZ" dirty="0" smtClean="0"/>
              <a:t>,,,,,,,,,,,,,,,,,,,,,,,,,,,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144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نموذج العمل التجاري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r>
              <a:rPr lang="ar-DZ" dirty="0" smtClean="0"/>
              <a:t>الخانات التسعة (09)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err="1" smtClean="0"/>
              <a:t>النوذج</a:t>
            </a:r>
            <a:r>
              <a:rPr lang="ar-DZ" dirty="0" smtClean="0"/>
              <a:t> الاولي </a:t>
            </a:r>
            <a:r>
              <a:rPr lang="fr-FR" dirty="0" smtClean="0"/>
              <a:t>PROTOTYPE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dirty="0" smtClean="0"/>
              <a:t>  </a:t>
            </a:r>
            <a:r>
              <a:rPr lang="ar-DZ" dirty="0" smtClean="0"/>
              <a:t>صور عن النموذج الاولي</a:t>
            </a:r>
          </a:p>
          <a:p>
            <a:pPr algn="r" rtl="1"/>
            <a:endParaRPr lang="ar-DZ" dirty="0"/>
          </a:p>
          <a:p>
            <a:pPr marL="0" indent="0" algn="r" rtl="1">
              <a:buNone/>
            </a:pPr>
            <a:r>
              <a:rPr lang="ar-DZ" dirty="0" smtClean="0"/>
              <a:t>أو </a:t>
            </a:r>
          </a:p>
          <a:p>
            <a:pPr algn="r" rtl="1"/>
            <a:r>
              <a:rPr lang="ar-DZ" dirty="0" smtClean="0"/>
              <a:t>فيديو قصير عن النموذج الاولي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22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50</Words>
  <Application>Microsoft Office PowerPoint</Application>
  <PresentationFormat>Grand écran</PresentationFormat>
  <Paragraphs>22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Century Gothic</vt:lpstr>
      <vt:lpstr>Tahoma</vt:lpstr>
      <vt:lpstr>Wingdings 3</vt:lpstr>
      <vt:lpstr>Secteur</vt:lpstr>
      <vt:lpstr>Présentation PowerPoint</vt:lpstr>
      <vt:lpstr>أعضاء الفريق</vt:lpstr>
      <vt:lpstr>الإشكالية المراد معالجتها</vt:lpstr>
      <vt:lpstr>الحلول المقترحة</vt:lpstr>
      <vt:lpstr>نموذج العمل التجاري</vt:lpstr>
      <vt:lpstr>النوذج الاولي PROTOTYPE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bluray01</dc:creator>
  <cp:lastModifiedBy>bluray01</cp:lastModifiedBy>
  <cp:revision>1</cp:revision>
  <dcterms:created xsi:type="dcterms:W3CDTF">2023-07-02T10:54:57Z</dcterms:created>
  <dcterms:modified xsi:type="dcterms:W3CDTF">2023-07-02T11:01:16Z</dcterms:modified>
</cp:coreProperties>
</file>